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281" autoAdjust="0"/>
  </p:normalViewPr>
  <p:slideViewPr>
    <p:cSldViewPr>
      <p:cViewPr>
        <p:scale>
          <a:sx n="51" d="100"/>
          <a:sy n="51" d="100"/>
        </p:scale>
        <p:origin x="-2508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2AD4-120B-414A-A669-B64242500F60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33BE5-DC1E-4072-9765-BB859E3F4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70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 participants come up with “A Simple Truth” for each of the 5 factors and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33BE5-DC1E-4072-9765-BB859E3F4F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07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 at Pink’s video and have</a:t>
            </a:r>
            <a:r>
              <a:rPr lang="en-US" baseline="0" dirty="0" smtClean="0"/>
              <a:t> them talk about the connection to teaching – autonomy, mastery, purpose as motivators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33BE5-DC1E-4072-9765-BB859E3F4F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54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paradox of choice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33BE5-DC1E-4072-9765-BB859E3F4F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69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Seek first to understand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33BE5-DC1E-4072-9765-BB859E3F4F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73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Logos – Greek  - meaning</a:t>
            </a:r>
          </a:p>
          <a:p>
            <a:pPr marL="0" indent="0">
              <a:buNone/>
            </a:pPr>
            <a:r>
              <a:rPr lang="en-US" dirty="0" err="1" smtClean="0"/>
              <a:t>Dia</a:t>
            </a:r>
            <a:r>
              <a:rPr lang="en-US" dirty="0" smtClean="0"/>
              <a:t> – Greek – through</a:t>
            </a:r>
          </a:p>
          <a:p>
            <a:pPr marL="0" indent="0">
              <a:buNone/>
            </a:pPr>
            <a:r>
              <a:rPr lang="en-US" dirty="0" smtClean="0"/>
              <a:t>Dialogue is a form of communication where meaning moves back and forth between and through people.  </a:t>
            </a:r>
          </a:p>
          <a:p>
            <a:r>
              <a:rPr lang="en-US" dirty="0" smtClean="0"/>
              <a:t>A </a:t>
            </a:r>
            <a:r>
              <a:rPr lang="en-US" dirty="0" smtClean="0"/>
              <a:t>stream of meaning flowing among and through us and between us – out of which will emerge a new understanding.</a:t>
            </a:r>
            <a:r>
              <a:rPr lang="en-US" baseline="0" dirty="0" smtClean="0"/>
              <a:t>  Shared meaning is the glue that holds people and societies together.  Humanizing form of communication.  </a:t>
            </a:r>
          </a:p>
          <a:p>
            <a:r>
              <a:rPr lang="en-US" baseline="0" dirty="0" err="1" smtClean="0"/>
              <a:t>Freire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ided</a:t>
            </a:r>
            <a:r>
              <a:rPr lang="en-US" baseline="0" dirty="0" smtClean="0"/>
              <a:t> 5 requirements for dialogue (above)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33BE5-DC1E-4072-9765-BB859E3F4F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19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498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622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694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76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3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99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56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4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786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2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77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E0FBE-13E7-40BF-9F30-C68B08484794}" type="datetimeFigureOut">
              <a:rPr lang="en-US" smtClean="0"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AB0BD-D218-4A6A-9EBA-2810D42F1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16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npink.com/2010/06/whiteboard-magi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1676400"/>
            <a:ext cx="33528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Partnership </a:t>
            </a:r>
            <a:r>
              <a:rPr lang="en-US" dirty="0" smtClean="0">
                <a:latin typeface="Comic Sans MS" panose="030F0702030302020204" pitchFamily="66" charset="0"/>
              </a:rPr>
              <a:t>Approach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1076" y="4953000"/>
            <a:ext cx="2743200" cy="1752600"/>
          </a:xfrm>
        </p:spPr>
        <p:txBody>
          <a:bodyPr/>
          <a:lstStyle/>
          <a:p>
            <a:r>
              <a:rPr lang="en-US" dirty="0" smtClean="0"/>
              <a:t>ALP Impact School</a:t>
            </a:r>
            <a:endParaRPr lang="en-US" dirty="0"/>
          </a:p>
        </p:txBody>
      </p:sp>
      <p:pic>
        <p:nvPicPr>
          <p:cNvPr id="1026" name="Picture 2" descr="http://linked2leadership.files.wordpress.com/2013/11/collaborate1.png?w=468&amp;h=3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25" y="457200"/>
            <a:ext cx="5109411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420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Choice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2" y="1328928"/>
            <a:ext cx="5500688" cy="506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128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Voice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54102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198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Reflection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068" y="1752600"/>
            <a:ext cx="6083731" cy="417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3568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91" y="213518"/>
            <a:ext cx="8554509" cy="64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00" y="685800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love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216" y="2258943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hope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4594086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critical 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thinking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9568" y="962418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humility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6592" y="5563582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faith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17960627">
            <a:off x="2746922" y="3789089"/>
            <a:ext cx="30823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DIALOGUE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955683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Praxis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act of applying new ideas to our own lives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learn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reflect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947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Reciprocity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11500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Great teachers love to learn.</a:t>
            </a:r>
            <a:endParaRPr lang="en-US" sz="11500" dirty="0">
              <a:solidFill>
                <a:srgbClr val="FF00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626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Watch a coaching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the partnership principles that you saw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365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 Factors that are Critical in </a:t>
            </a:r>
            <a:br>
              <a:rPr lang="en-US" dirty="0" smtClean="0"/>
            </a:br>
            <a:r>
              <a:rPr lang="en-US" dirty="0" smtClean="0"/>
              <a:t>All Helping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dirty="0" smtClean="0"/>
              <a:t>“We need to honor the complexity of providing support within professional relationships.”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Change</a:t>
            </a:r>
          </a:p>
          <a:p>
            <a:pPr marL="0" indent="0" algn="ctr">
              <a:buNone/>
            </a:pPr>
            <a:r>
              <a:rPr lang="en-US" dirty="0" smtClean="0"/>
              <a:t>Identity</a:t>
            </a:r>
          </a:p>
          <a:p>
            <a:pPr marL="0" indent="0" algn="ctr">
              <a:buNone/>
            </a:pPr>
            <a:r>
              <a:rPr lang="en-US" dirty="0" smtClean="0"/>
              <a:t>Thinking</a:t>
            </a:r>
          </a:p>
          <a:p>
            <a:pPr marL="0" indent="0" algn="ctr">
              <a:buNone/>
            </a:pPr>
            <a:r>
              <a:rPr lang="en-US" dirty="0" smtClean="0"/>
              <a:t>Status</a:t>
            </a:r>
          </a:p>
          <a:p>
            <a:pPr marL="0" indent="0" algn="ctr">
              <a:buNone/>
            </a:pPr>
            <a:r>
              <a:rPr lang="en-US" dirty="0" smtClean="0"/>
              <a:t>Motivation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04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Comic Sans MS" panose="030F0702030302020204" pitchFamily="66" charset="0"/>
              </a:rPr>
              <a:t>CHANGE</a:t>
            </a:r>
            <a:endParaRPr lang="en-US" sz="48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6 Stages:</a:t>
            </a:r>
          </a:p>
          <a:p>
            <a:r>
              <a:rPr lang="en-US" dirty="0" err="1" smtClean="0"/>
              <a:t>Precontemplation</a:t>
            </a:r>
            <a:endParaRPr lang="en-US" dirty="0" smtClean="0"/>
          </a:p>
          <a:p>
            <a:r>
              <a:rPr lang="en-US" dirty="0" smtClean="0"/>
              <a:t>Contemplation</a:t>
            </a:r>
          </a:p>
          <a:p>
            <a:r>
              <a:rPr lang="en-US" dirty="0" smtClean="0"/>
              <a:t>Preparation</a:t>
            </a:r>
          </a:p>
          <a:p>
            <a:r>
              <a:rPr lang="en-US" dirty="0" smtClean="0"/>
              <a:t>Action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Termination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52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Status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Child</a:t>
            </a:r>
          </a:p>
          <a:p>
            <a:r>
              <a:rPr lang="en-US" dirty="0" smtClean="0"/>
              <a:t>Adult</a:t>
            </a:r>
          </a:p>
          <a:p>
            <a:r>
              <a:rPr lang="en-US" dirty="0" smtClean="0"/>
              <a:t>Parent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882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Identity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Am I Competent?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897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Thinking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38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Motivation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http://www.danpink.com/2010/06/whiteboard-magic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363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Comic Sans MS" panose="030F0702030302020204" pitchFamily="66" charset="0"/>
              </a:rPr>
              <a:t>7 Principles of Partnership</a:t>
            </a:r>
            <a:endParaRPr lang="en-US" sz="48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Equality</a:t>
            </a:r>
          </a:p>
          <a:p>
            <a:r>
              <a:rPr lang="en-US" dirty="0" smtClean="0"/>
              <a:t>Choice</a:t>
            </a:r>
          </a:p>
          <a:p>
            <a:r>
              <a:rPr lang="en-US" dirty="0" smtClean="0"/>
              <a:t>Voice</a:t>
            </a:r>
          </a:p>
          <a:p>
            <a:r>
              <a:rPr lang="en-US" dirty="0" smtClean="0"/>
              <a:t>Reflection</a:t>
            </a:r>
          </a:p>
          <a:p>
            <a:r>
              <a:rPr lang="en-US" dirty="0" smtClean="0"/>
              <a:t>Dialogue</a:t>
            </a:r>
          </a:p>
          <a:p>
            <a:r>
              <a:rPr lang="en-US" dirty="0" smtClean="0"/>
              <a:t>Praxis</a:t>
            </a:r>
          </a:p>
          <a:p>
            <a:r>
              <a:rPr lang="en-US" dirty="0" smtClean="0"/>
              <a:t>Reciprocity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894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omic Sans MS" panose="030F0702030302020204" pitchFamily="66" charset="0"/>
              </a:rPr>
              <a:t>Equality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59992"/>
            <a:ext cx="7696200" cy="507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039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232</Words>
  <Application>Microsoft Office PowerPoint</Application>
  <PresentationFormat>On-screen Show (4:3)</PresentationFormat>
  <Paragraphs>70</Paragraphs>
  <Slides>16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Partnership Approach</vt:lpstr>
      <vt:lpstr>5 Factors that are Critical in  All Helping Relationships</vt:lpstr>
      <vt:lpstr>CHANGE</vt:lpstr>
      <vt:lpstr>Status</vt:lpstr>
      <vt:lpstr>Identity</vt:lpstr>
      <vt:lpstr>Thinking</vt:lpstr>
      <vt:lpstr>Motivation</vt:lpstr>
      <vt:lpstr>7 Principles of Partnership</vt:lpstr>
      <vt:lpstr>Equality</vt:lpstr>
      <vt:lpstr>Choice</vt:lpstr>
      <vt:lpstr>Voice</vt:lpstr>
      <vt:lpstr>Reflection</vt:lpstr>
      <vt:lpstr>PowerPoint Presentation</vt:lpstr>
      <vt:lpstr>Praxis</vt:lpstr>
      <vt:lpstr>Reciprocity</vt:lpstr>
      <vt:lpstr>Watch a coaching video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Evans</dc:creator>
  <cp:lastModifiedBy>Susan Evans</cp:lastModifiedBy>
  <cp:revision>19</cp:revision>
  <dcterms:created xsi:type="dcterms:W3CDTF">2014-02-26T21:06:14Z</dcterms:created>
  <dcterms:modified xsi:type="dcterms:W3CDTF">2014-07-22T19:42:07Z</dcterms:modified>
</cp:coreProperties>
</file>